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3" d="100"/>
          <a:sy n="43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AEBE95C-DD49-6244-87DE-A72AC5DD7C6F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F1F3BA-7389-1E41-A2F7-EA01D41C36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 Data to 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Pre and Post Intervention</a:t>
            </a:r>
            <a:endParaRPr lang="en-US" dirty="0"/>
          </a:p>
        </p:txBody>
      </p:sp>
      <p:pic>
        <p:nvPicPr>
          <p:cNvPr id="4" name="Content Placeholder 3" descr="Screen Shot 2015-05-26 at 9.50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3" r="-7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75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vs. Control</a:t>
            </a:r>
            <a:endParaRPr lang="en-US" dirty="0"/>
          </a:p>
        </p:txBody>
      </p:sp>
      <p:pic>
        <p:nvPicPr>
          <p:cNvPr id="4" name="Content Placeholder 3" descr="Screen Shot 2015-05-26 at 9.50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2" b="-1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94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Results!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*This </a:t>
            </a:r>
            <a:r>
              <a:rPr lang="en-US" dirty="0" smtClean="0"/>
              <a:t>intervention worked.  </a:t>
            </a:r>
          </a:p>
          <a:p>
            <a:pPr marL="0" indent="0">
              <a:buNone/>
            </a:pPr>
            <a:r>
              <a:rPr lang="en-US" dirty="0" smtClean="0"/>
              <a:t>*Set </a:t>
            </a:r>
            <a:r>
              <a:rPr lang="en-US" dirty="0" smtClean="0"/>
              <a:t>up a goal sheet with each student and conference with each student on a quarterly basis to have an even deeper impact on their learning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*Keep one sheet for each student in binder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*Student keeps one sheet in his/her own binder on    front page for constant reminder of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6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Sheet</a:t>
            </a:r>
            <a:endParaRPr lang="en-US" dirty="0"/>
          </a:p>
        </p:txBody>
      </p:sp>
      <p:pic>
        <p:nvPicPr>
          <p:cNvPr id="4" name="Content Placeholder 3" descr="Screen Shot 2015-05-26 at 9.57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47" r="-54147"/>
          <a:stretch>
            <a:fillRect/>
          </a:stretch>
        </p:blipFill>
        <p:spPr>
          <a:xfrm>
            <a:off x="838200" y="2038350"/>
            <a:ext cx="7467600" cy="395128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3870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3200" dirty="0" smtClean="0"/>
              <a:t>I continuously collect data on my students and allow it to guide my instruction.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*What questions do you have about data collection or using goal sheets?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55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*Wanted to move Novice students up at least one level on math KPREP test</a:t>
            </a:r>
          </a:p>
          <a:p>
            <a:pPr marL="0" indent="0">
              <a:buNone/>
            </a:pPr>
            <a:r>
              <a:rPr lang="en-US" sz="3200" dirty="0" smtClean="0"/>
              <a:t>*Needed research based strategies to individualize instruction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55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What’s the link?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*Between IXL and MAP</a:t>
            </a:r>
          </a:p>
          <a:p>
            <a:pPr marL="0" indent="0">
              <a:buNone/>
            </a:pPr>
            <a:r>
              <a:rPr lang="en-US" sz="4400" dirty="0" smtClean="0"/>
              <a:t>*Between IXL and KPREP</a:t>
            </a:r>
          </a:p>
          <a:p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2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Used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*Other school districts had already linked MAP scores with IXL skills</a:t>
            </a:r>
          </a:p>
          <a:p>
            <a:pPr marL="0" indent="0">
              <a:buNone/>
            </a:pPr>
            <a:r>
              <a:rPr lang="en-US" dirty="0" smtClean="0"/>
              <a:t>*Used that information with my own research to assign certain  students to skill sets based on their lowest math strand on MAP test</a:t>
            </a:r>
          </a:p>
          <a:p>
            <a:pPr marL="0" indent="0">
              <a:buNone/>
            </a:pPr>
            <a:r>
              <a:rPr lang="en-US" dirty="0" smtClean="0"/>
              <a:t>*Assigned 10 individualized skill sets per student per quarter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*Created a control group that did not receive skill sets</a:t>
            </a:r>
          </a:p>
          <a:p>
            <a:pPr marL="0" indent="0">
              <a:buNone/>
            </a:pPr>
            <a:r>
              <a:rPr lang="en-US" dirty="0" smtClean="0"/>
              <a:t>*Set previous year KPREP scores as baseline for both groups</a:t>
            </a:r>
          </a:p>
          <a:p>
            <a:pPr marL="0" indent="0">
              <a:buNone/>
            </a:pPr>
            <a:r>
              <a:rPr lang="en-US" dirty="0" smtClean="0"/>
              <a:t>*Tracked KPREP math scores for intervention and control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3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6" name="Content Placeholder 5" descr="Screen Shot 2015-05-21 at 2.22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45" b="-47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96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Novice Pre and Post Intervention</a:t>
            </a:r>
            <a:endParaRPr lang="en-US" dirty="0"/>
          </a:p>
        </p:txBody>
      </p:sp>
      <p:pic>
        <p:nvPicPr>
          <p:cNvPr id="4" name="Content Placeholder 3" descr="Screen Shot 2015-05-26 at 9.47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8" r="-11008"/>
          <a:stretch>
            <a:fillRect/>
          </a:stretch>
        </p:blipFill>
        <p:spPr>
          <a:xfrm>
            <a:off x="838200" y="2038350"/>
            <a:ext cx="7467600" cy="3951288"/>
          </a:xfrm>
        </p:spPr>
      </p:pic>
    </p:spTree>
    <p:extLst>
      <p:ext uri="{BB962C8B-B14F-4D97-AF65-F5344CB8AC3E}">
        <p14:creationId xmlns:p14="http://schemas.microsoft.com/office/powerpoint/2010/main" val="113728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 Pre and Post Intervention</a:t>
            </a:r>
            <a:endParaRPr lang="en-US" dirty="0"/>
          </a:p>
        </p:txBody>
      </p:sp>
      <p:pic>
        <p:nvPicPr>
          <p:cNvPr id="4" name="Content Placeholder 3" descr="Screen Shot 2015-05-26 at 9.48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6" r="-8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54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Proficient Pre and Post Intervention</a:t>
            </a:r>
            <a:endParaRPr lang="en-US" dirty="0"/>
          </a:p>
        </p:txBody>
      </p:sp>
      <p:pic>
        <p:nvPicPr>
          <p:cNvPr id="4" name="Content Placeholder 3" descr="Screen Shot 2015-05-26 at 9.49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9" r="-6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9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</TotalTime>
  <Words>227</Words>
  <Application>Microsoft Macintosh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Talk Data to Me!</vt:lpstr>
      <vt:lpstr>Data Driven Instruction</vt:lpstr>
      <vt:lpstr>What’s the link?</vt:lpstr>
      <vt:lpstr>How I Used the Data</vt:lpstr>
      <vt:lpstr>Research</vt:lpstr>
      <vt:lpstr>Findings</vt:lpstr>
      <vt:lpstr>Novice Pre and Post Intervention</vt:lpstr>
      <vt:lpstr>Apprentice Pre and Post Intervention</vt:lpstr>
      <vt:lpstr>Proficient Pre and Post Intervention</vt:lpstr>
      <vt:lpstr>Distinguished Pre and Post Intervention</vt:lpstr>
      <vt:lpstr>Intervention vs. Control</vt:lpstr>
      <vt:lpstr>Exciting Results!</vt:lpstr>
      <vt:lpstr>Goal Sheet</vt:lpstr>
      <vt:lpstr>Data collection continues…</vt:lpstr>
    </vt:vector>
  </TitlesOfParts>
  <Company>Owensboro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Data to Me!</dc:title>
  <dc:creator>OPS User</dc:creator>
  <cp:lastModifiedBy>OPS User</cp:lastModifiedBy>
  <cp:revision>9</cp:revision>
  <dcterms:created xsi:type="dcterms:W3CDTF">2015-05-21T18:43:37Z</dcterms:created>
  <dcterms:modified xsi:type="dcterms:W3CDTF">2015-05-28T01:57:41Z</dcterms:modified>
</cp:coreProperties>
</file>